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7" r:id="rId4"/>
    <p:sldId id="278" r:id="rId5"/>
    <p:sldId id="279" r:id="rId6"/>
    <p:sldId id="280" r:id="rId7"/>
    <p:sldId id="330" r:id="rId8"/>
    <p:sldId id="281" r:id="rId9"/>
    <p:sldId id="282" r:id="rId10"/>
    <p:sldId id="312" r:id="rId11"/>
    <p:sldId id="313" r:id="rId12"/>
    <p:sldId id="358" r:id="rId13"/>
    <p:sldId id="332"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15099</TotalTime>
  <Words>8076</Words>
  <Application>Microsoft Macintosh PowerPoint</Application>
  <PresentationFormat>On-screen Show (16:9)</PresentationFormat>
  <Paragraphs>1045</Paragraphs>
  <Slides>63</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1160</cp:revision>
  <cp:lastPrinted>2018-04-16T09:12:53Z</cp:lastPrinted>
  <dcterms:created xsi:type="dcterms:W3CDTF">2018-03-13T10:23:44Z</dcterms:created>
  <dcterms:modified xsi:type="dcterms:W3CDTF">2018-09-10T14:33:37Z</dcterms:modified>
</cp:coreProperties>
</file>